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sldIdLst>
    <p:sldId id="259" r:id="rId5"/>
  </p:sldIdLst>
  <p:sldSz cx="7254875" cy="10383838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26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15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7812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2040" rtl="0" eaLnBrk="1" latinLnBrk="0" hangingPunct="1">
      <a:defRPr sz="1263" kern="1200">
        <a:solidFill>
          <a:schemeClr val="tx1"/>
        </a:solidFill>
        <a:latin typeface="+mn-lt"/>
        <a:ea typeface="+mn-ea"/>
        <a:cs typeface="+mn-cs"/>
      </a:defRPr>
    </a:lvl1pPr>
    <a:lvl2pPr marL="481020" algn="l" defTabSz="962040" rtl="0" eaLnBrk="1" latinLnBrk="0" hangingPunct="1">
      <a:defRPr sz="1263" kern="1200">
        <a:solidFill>
          <a:schemeClr val="tx1"/>
        </a:solidFill>
        <a:latin typeface="+mn-lt"/>
        <a:ea typeface="+mn-ea"/>
        <a:cs typeface="+mn-cs"/>
      </a:defRPr>
    </a:lvl2pPr>
    <a:lvl3pPr marL="962040" algn="l" defTabSz="962040" rtl="0" eaLnBrk="1" latinLnBrk="0" hangingPunct="1">
      <a:defRPr sz="1263" kern="1200">
        <a:solidFill>
          <a:schemeClr val="tx1"/>
        </a:solidFill>
        <a:latin typeface="+mn-lt"/>
        <a:ea typeface="+mn-ea"/>
        <a:cs typeface="+mn-cs"/>
      </a:defRPr>
    </a:lvl3pPr>
    <a:lvl4pPr marL="1443060" algn="l" defTabSz="962040" rtl="0" eaLnBrk="1" latinLnBrk="0" hangingPunct="1">
      <a:defRPr sz="1263" kern="1200">
        <a:solidFill>
          <a:schemeClr val="tx1"/>
        </a:solidFill>
        <a:latin typeface="+mn-lt"/>
        <a:ea typeface="+mn-ea"/>
        <a:cs typeface="+mn-cs"/>
      </a:defRPr>
    </a:lvl4pPr>
    <a:lvl5pPr marL="1924080" algn="l" defTabSz="962040" rtl="0" eaLnBrk="1" latinLnBrk="0" hangingPunct="1">
      <a:defRPr sz="1263" kern="1200">
        <a:solidFill>
          <a:schemeClr val="tx1"/>
        </a:solidFill>
        <a:latin typeface="+mn-lt"/>
        <a:ea typeface="+mn-ea"/>
        <a:cs typeface="+mn-cs"/>
      </a:defRPr>
    </a:lvl5pPr>
    <a:lvl6pPr marL="2405101" algn="l" defTabSz="962040" rtl="0" eaLnBrk="1" latinLnBrk="0" hangingPunct="1">
      <a:defRPr sz="1263" kern="1200">
        <a:solidFill>
          <a:schemeClr val="tx1"/>
        </a:solidFill>
        <a:latin typeface="+mn-lt"/>
        <a:ea typeface="+mn-ea"/>
        <a:cs typeface="+mn-cs"/>
      </a:defRPr>
    </a:lvl6pPr>
    <a:lvl7pPr marL="2886121" algn="l" defTabSz="962040" rtl="0" eaLnBrk="1" latinLnBrk="0" hangingPunct="1">
      <a:defRPr sz="1263" kern="1200">
        <a:solidFill>
          <a:schemeClr val="tx1"/>
        </a:solidFill>
        <a:latin typeface="+mn-lt"/>
        <a:ea typeface="+mn-ea"/>
        <a:cs typeface="+mn-cs"/>
      </a:defRPr>
    </a:lvl7pPr>
    <a:lvl8pPr marL="3367141" algn="l" defTabSz="962040" rtl="0" eaLnBrk="1" latinLnBrk="0" hangingPunct="1">
      <a:defRPr sz="1263" kern="1200">
        <a:solidFill>
          <a:schemeClr val="tx1"/>
        </a:solidFill>
        <a:latin typeface="+mn-lt"/>
        <a:ea typeface="+mn-ea"/>
        <a:cs typeface="+mn-cs"/>
      </a:defRPr>
    </a:lvl8pPr>
    <a:lvl9pPr marL="3848161" algn="l" defTabSz="962040" rtl="0" eaLnBrk="1" latinLnBrk="0" hangingPunct="1">
      <a:defRPr sz="126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116" y="1699393"/>
            <a:ext cx="6166644" cy="3615114"/>
          </a:xfrm>
        </p:spPr>
        <p:txBody>
          <a:bodyPr anchor="b"/>
          <a:lstStyle>
            <a:lvl1pPr algn="ctr">
              <a:defRPr sz="47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860" y="5453919"/>
            <a:ext cx="5441156" cy="2507023"/>
          </a:xfrm>
        </p:spPr>
        <p:txBody>
          <a:bodyPr/>
          <a:lstStyle>
            <a:lvl1pPr marL="0" indent="0" algn="ctr">
              <a:buNone/>
              <a:defRPr sz="1904"/>
            </a:lvl1pPr>
            <a:lvl2pPr marL="362742" indent="0" algn="ctr">
              <a:buNone/>
              <a:defRPr sz="1587"/>
            </a:lvl2pPr>
            <a:lvl3pPr marL="725485" indent="0" algn="ctr">
              <a:buNone/>
              <a:defRPr sz="1428"/>
            </a:lvl3pPr>
            <a:lvl4pPr marL="1088227" indent="0" algn="ctr">
              <a:buNone/>
              <a:defRPr sz="1269"/>
            </a:lvl4pPr>
            <a:lvl5pPr marL="1450970" indent="0" algn="ctr">
              <a:buNone/>
              <a:defRPr sz="1269"/>
            </a:lvl5pPr>
            <a:lvl6pPr marL="1813712" indent="0" algn="ctr">
              <a:buNone/>
              <a:defRPr sz="1269"/>
            </a:lvl6pPr>
            <a:lvl7pPr marL="2176455" indent="0" algn="ctr">
              <a:buNone/>
              <a:defRPr sz="1269"/>
            </a:lvl7pPr>
            <a:lvl8pPr marL="2539197" indent="0" algn="ctr">
              <a:buNone/>
              <a:defRPr sz="1269"/>
            </a:lvl8pPr>
            <a:lvl9pPr marL="2901940" indent="0" algn="ctr">
              <a:buNone/>
              <a:defRPr sz="1269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2E24-D2AE-4B78-98F9-88549E534A52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0147-36C7-4AF3-828A-55BF325AE9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378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2E24-D2AE-4B78-98F9-88549E534A52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0147-36C7-4AF3-828A-55BF325AE9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08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91771" y="552843"/>
            <a:ext cx="1564332" cy="879982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773" y="552843"/>
            <a:ext cx="4602311" cy="879982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2E24-D2AE-4B78-98F9-88549E534A52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0147-36C7-4AF3-828A-55BF325AE9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5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2E24-D2AE-4B78-98F9-88549E534A52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0147-36C7-4AF3-828A-55BF325AE9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43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994" y="2588752"/>
            <a:ext cx="6257330" cy="4319387"/>
          </a:xfrm>
        </p:spPr>
        <p:txBody>
          <a:bodyPr anchor="b"/>
          <a:lstStyle>
            <a:lvl1pPr>
              <a:defRPr sz="47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94" y="6949002"/>
            <a:ext cx="6257330" cy="2271464"/>
          </a:xfrm>
        </p:spPr>
        <p:txBody>
          <a:bodyPr/>
          <a:lstStyle>
            <a:lvl1pPr marL="0" indent="0">
              <a:buNone/>
              <a:defRPr sz="1904">
                <a:solidFill>
                  <a:schemeClr val="tx1"/>
                </a:solidFill>
              </a:defRPr>
            </a:lvl1pPr>
            <a:lvl2pPr marL="362742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2pPr>
            <a:lvl3pPr marL="725485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3pPr>
            <a:lvl4pPr marL="1088227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4pPr>
            <a:lvl5pPr marL="1450970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5pPr>
            <a:lvl6pPr marL="1813712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6pPr>
            <a:lvl7pPr marL="2176455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7pPr>
            <a:lvl8pPr marL="2539197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8pPr>
            <a:lvl9pPr marL="2901940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2E24-D2AE-4B78-98F9-88549E534A52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0147-36C7-4AF3-828A-55BF325AE9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59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773" y="2764216"/>
            <a:ext cx="3083322" cy="65884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2780" y="2764216"/>
            <a:ext cx="3083322" cy="65884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2E24-D2AE-4B78-98F9-88549E534A52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0147-36C7-4AF3-828A-55BF325AE9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60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17" y="552846"/>
            <a:ext cx="6257330" cy="200706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718" y="2545483"/>
            <a:ext cx="3069152" cy="1247502"/>
          </a:xfrm>
        </p:spPr>
        <p:txBody>
          <a:bodyPr anchor="b"/>
          <a:lstStyle>
            <a:lvl1pPr marL="0" indent="0">
              <a:buNone/>
              <a:defRPr sz="1904" b="1"/>
            </a:lvl1pPr>
            <a:lvl2pPr marL="362742" indent="0">
              <a:buNone/>
              <a:defRPr sz="1587" b="1"/>
            </a:lvl2pPr>
            <a:lvl3pPr marL="725485" indent="0">
              <a:buNone/>
              <a:defRPr sz="1428" b="1"/>
            </a:lvl3pPr>
            <a:lvl4pPr marL="1088227" indent="0">
              <a:buNone/>
              <a:defRPr sz="1269" b="1"/>
            </a:lvl4pPr>
            <a:lvl5pPr marL="1450970" indent="0">
              <a:buNone/>
              <a:defRPr sz="1269" b="1"/>
            </a:lvl5pPr>
            <a:lvl6pPr marL="1813712" indent="0">
              <a:buNone/>
              <a:defRPr sz="1269" b="1"/>
            </a:lvl6pPr>
            <a:lvl7pPr marL="2176455" indent="0">
              <a:buNone/>
              <a:defRPr sz="1269" b="1"/>
            </a:lvl7pPr>
            <a:lvl8pPr marL="2539197" indent="0">
              <a:buNone/>
              <a:defRPr sz="1269" b="1"/>
            </a:lvl8pPr>
            <a:lvl9pPr marL="2901940" indent="0">
              <a:buNone/>
              <a:defRPr sz="1269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718" y="3792985"/>
            <a:ext cx="3069152" cy="557891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72781" y="2545483"/>
            <a:ext cx="3084267" cy="1247502"/>
          </a:xfrm>
        </p:spPr>
        <p:txBody>
          <a:bodyPr anchor="b"/>
          <a:lstStyle>
            <a:lvl1pPr marL="0" indent="0">
              <a:buNone/>
              <a:defRPr sz="1904" b="1"/>
            </a:lvl1pPr>
            <a:lvl2pPr marL="362742" indent="0">
              <a:buNone/>
              <a:defRPr sz="1587" b="1"/>
            </a:lvl2pPr>
            <a:lvl3pPr marL="725485" indent="0">
              <a:buNone/>
              <a:defRPr sz="1428" b="1"/>
            </a:lvl3pPr>
            <a:lvl4pPr marL="1088227" indent="0">
              <a:buNone/>
              <a:defRPr sz="1269" b="1"/>
            </a:lvl4pPr>
            <a:lvl5pPr marL="1450970" indent="0">
              <a:buNone/>
              <a:defRPr sz="1269" b="1"/>
            </a:lvl5pPr>
            <a:lvl6pPr marL="1813712" indent="0">
              <a:buNone/>
              <a:defRPr sz="1269" b="1"/>
            </a:lvl6pPr>
            <a:lvl7pPr marL="2176455" indent="0">
              <a:buNone/>
              <a:defRPr sz="1269" b="1"/>
            </a:lvl7pPr>
            <a:lvl8pPr marL="2539197" indent="0">
              <a:buNone/>
              <a:defRPr sz="1269" b="1"/>
            </a:lvl8pPr>
            <a:lvl9pPr marL="2901940" indent="0">
              <a:buNone/>
              <a:defRPr sz="1269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72781" y="3792985"/>
            <a:ext cx="3084267" cy="557891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2E24-D2AE-4B78-98F9-88549E534A52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0147-36C7-4AF3-828A-55BF325AE9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66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2E24-D2AE-4B78-98F9-88549E534A52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0147-36C7-4AF3-828A-55BF325AE9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87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2E24-D2AE-4B78-98F9-88549E534A52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0147-36C7-4AF3-828A-55BF325AE9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56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18" y="692256"/>
            <a:ext cx="2339886" cy="2422896"/>
          </a:xfrm>
        </p:spPr>
        <p:txBody>
          <a:bodyPr anchor="b"/>
          <a:lstStyle>
            <a:lvl1pPr>
              <a:defRPr sz="253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4267" y="1495083"/>
            <a:ext cx="3672780" cy="7379255"/>
          </a:xfrm>
        </p:spPr>
        <p:txBody>
          <a:bodyPr/>
          <a:lstStyle>
            <a:lvl1pPr>
              <a:defRPr sz="2539"/>
            </a:lvl1pPr>
            <a:lvl2pPr>
              <a:defRPr sz="2222"/>
            </a:lvl2pPr>
            <a:lvl3pPr>
              <a:defRPr sz="1904"/>
            </a:lvl3pPr>
            <a:lvl4pPr>
              <a:defRPr sz="1587"/>
            </a:lvl4pPr>
            <a:lvl5pPr>
              <a:defRPr sz="1587"/>
            </a:lvl5pPr>
            <a:lvl6pPr>
              <a:defRPr sz="1587"/>
            </a:lvl6pPr>
            <a:lvl7pPr>
              <a:defRPr sz="1587"/>
            </a:lvl7pPr>
            <a:lvl8pPr>
              <a:defRPr sz="1587"/>
            </a:lvl8pPr>
            <a:lvl9pPr>
              <a:defRPr sz="158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718" y="3115152"/>
            <a:ext cx="2339886" cy="5771203"/>
          </a:xfrm>
        </p:spPr>
        <p:txBody>
          <a:bodyPr/>
          <a:lstStyle>
            <a:lvl1pPr marL="0" indent="0">
              <a:buNone/>
              <a:defRPr sz="1269"/>
            </a:lvl1pPr>
            <a:lvl2pPr marL="362742" indent="0">
              <a:buNone/>
              <a:defRPr sz="1111"/>
            </a:lvl2pPr>
            <a:lvl3pPr marL="725485" indent="0">
              <a:buNone/>
              <a:defRPr sz="952"/>
            </a:lvl3pPr>
            <a:lvl4pPr marL="1088227" indent="0">
              <a:buNone/>
              <a:defRPr sz="793"/>
            </a:lvl4pPr>
            <a:lvl5pPr marL="1450970" indent="0">
              <a:buNone/>
              <a:defRPr sz="793"/>
            </a:lvl5pPr>
            <a:lvl6pPr marL="1813712" indent="0">
              <a:buNone/>
              <a:defRPr sz="793"/>
            </a:lvl6pPr>
            <a:lvl7pPr marL="2176455" indent="0">
              <a:buNone/>
              <a:defRPr sz="793"/>
            </a:lvl7pPr>
            <a:lvl8pPr marL="2539197" indent="0">
              <a:buNone/>
              <a:defRPr sz="793"/>
            </a:lvl8pPr>
            <a:lvl9pPr marL="2901940" indent="0">
              <a:buNone/>
              <a:defRPr sz="79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2E24-D2AE-4B78-98F9-88549E534A52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0147-36C7-4AF3-828A-55BF325AE9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77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18" y="692256"/>
            <a:ext cx="2339886" cy="2422896"/>
          </a:xfrm>
        </p:spPr>
        <p:txBody>
          <a:bodyPr anchor="b"/>
          <a:lstStyle>
            <a:lvl1pPr>
              <a:defRPr sz="253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84267" y="1495083"/>
            <a:ext cx="3672780" cy="7379255"/>
          </a:xfrm>
        </p:spPr>
        <p:txBody>
          <a:bodyPr anchor="t"/>
          <a:lstStyle>
            <a:lvl1pPr marL="0" indent="0">
              <a:buNone/>
              <a:defRPr sz="2539"/>
            </a:lvl1pPr>
            <a:lvl2pPr marL="362742" indent="0">
              <a:buNone/>
              <a:defRPr sz="2222"/>
            </a:lvl2pPr>
            <a:lvl3pPr marL="725485" indent="0">
              <a:buNone/>
              <a:defRPr sz="1904"/>
            </a:lvl3pPr>
            <a:lvl4pPr marL="1088227" indent="0">
              <a:buNone/>
              <a:defRPr sz="1587"/>
            </a:lvl4pPr>
            <a:lvl5pPr marL="1450970" indent="0">
              <a:buNone/>
              <a:defRPr sz="1587"/>
            </a:lvl5pPr>
            <a:lvl6pPr marL="1813712" indent="0">
              <a:buNone/>
              <a:defRPr sz="1587"/>
            </a:lvl6pPr>
            <a:lvl7pPr marL="2176455" indent="0">
              <a:buNone/>
              <a:defRPr sz="1587"/>
            </a:lvl7pPr>
            <a:lvl8pPr marL="2539197" indent="0">
              <a:buNone/>
              <a:defRPr sz="1587"/>
            </a:lvl8pPr>
            <a:lvl9pPr marL="2901940" indent="0">
              <a:buNone/>
              <a:defRPr sz="158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718" y="3115152"/>
            <a:ext cx="2339886" cy="5771203"/>
          </a:xfrm>
        </p:spPr>
        <p:txBody>
          <a:bodyPr/>
          <a:lstStyle>
            <a:lvl1pPr marL="0" indent="0">
              <a:buNone/>
              <a:defRPr sz="1269"/>
            </a:lvl1pPr>
            <a:lvl2pPr marL="362742" indent="0">
              <a:buNone/>
              <a:defRPr sz="1111"/>
            </a:lvl2pPr>
            <a:lvl3pPr marL="725485" indent="0">
              <a:buNone/>
              <a:defRPr sz="952"/>
            </a:lvl3pPr>
            <a:lvl4pPr marL="1088227" indent="0">
              <a:buNone/>
              <a:defRPr sz="793"/>
            </a:lvl4pPr>
            <a:lvl5pPr marL="1450970" indent="0">
              <a:buNone/>
              <a:defRPr sz="793"/>
            </a:lvl5pPr>
            <a:lvl6pPr marL="1813712" indent="0">
              <a:buNone/>
              <a:defRPr sz="793"/>
            </a:lvl6pPr>
            <a:lvl7pPr marL="2176455" indent="0">
              <a:buNone/>
              <a:defRPr sz="793"/>
            </a:lvl7pPr>
            <a:lvl8pPr marL="2539197" indent="0">
              <a:buNone/>
              <a:defRPr sz="793"/>
            </a:lvl8pPr>
            <a:lvl9pPr marL="2901940" indent="0">
              <a:buNone/>
              <a:defRPr sz="79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2E24-D2AE-4B78-98F9-88549E534A52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0147-36C7-4AF3-828A-55BF325AE9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84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773" y="552846"/>
            <a:ext cx="6257330" cy="2007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773" y="2764216"/>
            <a:ext cx="6257330" cy="6588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8773" y="9624282"/>
            <a:ext cx="1632347" cy="552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2E24-D2AE-4B78-98F9-88549E534A52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03178" y="9624282"/>
            <a:ext cx="2448520" cy="552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3755" y="9624282"/>
            <a:ext cx="1632347" cy="552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D0147-36C7-4AF3-828A-55BF325AE9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13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25485" rtl="0" eaLnBrk="1" latinLnBrk="0" hangingPunct="1">
        <a:lnSpc>
          <a:spcPct val="90000"/>
        </a:lnSpc>
        <a:spcBef>
          <a:spcPct val="0"/>
        </a:spcBef>
        <a:buNone/>
        <a:defRPr sz="34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1371" indent="-181371" algn="l" defTabSz="725485" rtl="0" eaLnBrk="1" latinLnBrk="0" hangingPunct="1">
        <a:lnSpc>
          <a:spcPct val="90000"/>
        </a:lnSpc>
        <a:spcBef>
          <a:spcPts val="793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1pPr>
      <a:lvl2pPr marL="544114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2pPr>
      <a:lvl3pPr marL="906856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69599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4pPr>
      <a:lvl5pPr marL="1632341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5pPr>
      <a:lvl6pPr marL="1995084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6pPr>
      <a:lvl7pPr marL="2357826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7pPr>
      <a:lvl8pPr marL="2720569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8pPr>
      <a:lvl9pPr marL="3083311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1pPr>
      <a:lvl2pPr marL="362742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2pPr>
      <a:lvl3pPr marL="725485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3pPr>
      <a:lvl4pPr marL="1088227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4pPr>
      <a:lvl5pPr marL="1450970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5pPr>
      <a:lvl6pPr marL="1813712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6pPr>
      <a:lvl7pPr marL="2176455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7pPr>
      <a:lvl8pPr marL="2539197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8pPr>
      <a:lvl9pPr marL="2901940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B2624207-8D0A-4B3C-B1EC-0534C296A3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976"/>
          <a:stretch/>
        </p:blipFill>
        <p:spPr>
          <a:xfrm>
            <a:off x="198439" y="4610484"/>
            <a:ext cx="6867525" cy="3573946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96F9C800-627A-4980-82B7-B0361B4276F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082" y="9521779"/>
            <a:ext cx="755650" cy="576072"/>
          </a:xfrm>
          <a:prstGeom prst="rect">
            <a:avLst/>
          </a:prstGeom>
          <a:noFill/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0553EC0B-6E0D-4B21-B383-8EF9688691C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336" y="9614117"/>
            <a:ext cx="503174" cy="478282"/>
          </a:xfrm>
          <a:prstGeom prst="rect">
            <a:avLst/>
          </a:prstGeom>
          <a:noFill/>
        </p:spPr>
      </p:pic>
      <p:grpSp>
        <p:nvGrpSpPr>
          <p:cNvPr id="23" name="Group 2">
            <a:extLst>
              <a:ext uri="{FF2B5EF4-FFF2-40B4-BE49-F238E27FC236}">
                <a16:creationId xmlns:a16="http://schemas.microsoft.com/office/drawing/2014/main" id="{8CABBA2B-3CD0-40C1-B09B-37CF9E24427B}"/>
              </a:ext>
            </a:extLst>
          </p:cNvPr>
          <p:cNvGrpSpPr>
            <a:grpSpLocks/>
          </p:cNvGrpSpPr>
          <p:nvPr/>
        </p:nvGrpSpPr>
        <p:grpSpPr bwMode="auto">
          <a:xfrm>
            <a:off x="224415" y="8620788"/>
            <a:ext cx="1142365" cy="1584642"/>
            <a:chOff x="21002" y="5166"/>
            <a:chExt cx="2253" cy="3438"/>
          </a:xfrm>
        </p:grpSpPr>
        <p:pic>
          <p:nvPicPr>
            <p:cNvPr id="24" name="Grafik 2" descr="LOGO_schwarz_rot-transp.jpg">
              <a:extLst>
                <a:ext uri="{FF2B5EF4-FFF2-40B4-BE49-F238E27FC236}">
                  <a16:creationId xmlns:a16="http://schemas.microsoft.com/office/drawing/2014/main" id="{D043DB6B-B80A-4FDE-A450-8DA2C186CB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02" y="5166"/>
              <a:ext cx="2253" cy="3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WordArt 4">
              <a:extLst>
                <a:ext uri="{FF2B5EF4-FFF2-40B4-BE49-F238E27FC236}">
                  <a16:creationId xmlns:a16="http://schemas.microsoft.com/office/drawing/2014/main" id="{C08BDBEB-7A30-48A2-AF54-FB293078DDA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1010" y="8358"/>
              <a:ext cx="2245" cy="24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 defTabSz="1280160"/>
              <a:r>
                <a:rPr lang="de-DE" sz="2000" kern="10">
                  <a:ln w="9525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ESG Marburg</a:t>
              </a:r>
            </a:p>
          </p:txBody>
        </p:sp>
      </p:grpSp>
      <p:sp>
        <p:nvSpPr>
          <p:cNvPr id="27" name="Textfeld 26">
            <a:extLst>
              <a:ext uri="{FF2B5EF4-FFF2-40B4-BE49-F238E27FC236}">
                <a16:creationId xmlns:a16="http://schemas.microsoft.com/office/drawing/2014/main" id="{F19C7561-5F4A-43AC-A6B0-E00C6282718A}"/>
              </a:ext>
            </a:extLst>
          </p:cNvPr>
          <p:cNvSpPr txBox="1"/>
          <p:nvPr/>
        </p:nvSpPr>
        <p:spPr>
          <a:xfrm>
            <a:off x="3436766" y="9459879"/>
            <a:ext cx="3806996" cy="775597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r" defTabSz="1280160"/>
            <a:r>
              <a:rPr lang="de-DE" sz="1400" b="1" kern="0" dirty="0">
                <a:solidFill>
                  <a:srgbClr val="4F81BD">
                    <a:lumMod val="75000"/>
                  </a:srgbClr>
                </a:solidFill>
              </a:rPr>
              <a:t>Evangelische Studierendengemeinde Marburg</a:t>
            </a:r>
            <a:endParaRPr lang="de-DE" sz="1400" kern="0" dirty="0">
              <a:solidFill>
                <a:srgbClr val="4F81BD">
                  <a:lumMod val="75000"/>
                </a:srgbClr>
              </a:solidFill>
            </a:endParaRPr>
          </a:p>
          <a:p>
            <a:pPr algn="r" defTabSz="1280160"/>
            <a:r>
              <a:rPr lang="de-DE" sz="1400" b="1" kern="0" dirty="0">
                <a:solidFill>
                  <a:srgbClr val="4F81BD">
                    <a:lumMod val="75000"/>
                  </a:srgbClr>
                </a:solidFill>
              </a:rPr>
              <a:t>Rudolf-Bultmann-Str. 4 (barrierefrei)</a:t>
            </a:r>
            <a:endParaRPr lang="de-DE" sz="1400" kern="0" dirty="0">
              <a:solidFill>
                <a:srgbClr val="4F81BD">
                  <a:lumMod val="75000"/>
                </a:srgbClr>
              </a:solidFill>
            </a:endParaRPr>
          </a:p>
          <a:p>
            <a:pPr algn="r" defTabSz="1280160"/>
            <a:r>
              <a:rPr lang="de-DE" sz="1400" b="1" kern="0" dirty="0">
                <a:solidFill>
                  <a:srgbClr val="4F81BD">
                    <a:lumMod val="75000"/>
                  </a:srgbClr>
                </a:solidFill>
              </a:rPr>
              <a:t>www.esg-marburg.de, Foto: </a:t>
            </a:r>
            <a:r>
              <a:rPr lang="de-DE" sz="1400" b="1" kern="0" dirty="0" err="1">
                <a:solidFill>
                  <a:srgbClr val="4F81BD">
                    <a:lumMod val="75000"/>
                  </a:srgbClr>
                </a:solidFill>
              </a:rPr>
              <a:t>pixabay</a:t>
            </a:r>
            <a:endParaRPr lang="de-DE" sz="1400" kern="0" dirty="0">
              <a:solidFill>
                <a:srgbClr val="4F81BD">
                  <a:lumMod val="75000"/>
                </a:srgbClr>
              </a:solidFill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573CF3D-217B-4E49-A1A5-FE36974600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5349" y="4109699"/>
            <a:ext cx="1367878" cy="1506147"/>
          </a:xfrm>
          <a:prstGeom prst="rect">
            <a:avLst/>
          </a:prstGeom>
        </p:spPr>
      </p:pic>
      <p:sp>
        <p:nvSpPr>
          <p:cNvPr id="30" name="Titel 1">
            <a:extLst>
              <a:ext uri="{FF2B5EF4-FFF2-40B4-BE49-F238E27FC236}">
                <a16:creationId xmlns:a16="http://schemas.microsoft.com/office/drawing/2014/main" id="{9B7A83E1-A365-4C16-9E27-06FD4F5E236F}"/>
              </a:ext>
            </a:extLst>
          </p:cNvPr>
          <p:cNvSpPr txBox="1">
            <a:spLocks/>
          </p:cNvSpPr>
          <p:nvPr/>
        </p:nvSpPr>
        <p:spPr>
          <a:xfrm>
            <a:off x="-4709" y="530580"/>
            <a:ext cx="7254876" cy="2350815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4000" b="1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Semestereröffnungsgottesdienst</a:t>
            </a:r>
            <a:br>
              <a:rPr lang="de-DE" sz="3600" b="1" dirty="0">
                <a:solidFill>
                  <a:srgbClr val="4F81BD">
                    <a:lumMod val="75000"/>
                  </a:srgbClr>
                </a:solidFill>
                <a:latin typeface="Calibri"/>
              </a:rPr>
            </a:br>
            <a:r>
              <a:rPr lang="de-DE" sz="3200" b="1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Mittwoch, 11.11.2020, 19:00 Uhr</a:t>
            </a:r>
            <a:br>
              <a:rPr lang="de-DE" sz="3200" b="1" dirty="0">
                <a:solidFill>
                  <a:srgbClr val="4F81BD">
                    <a:lumMod val="75000"/>
                  </a:srgbClr>
                </a:solidFill>
                <a:latin typeface="Calibri"/>
              </a:rPr>
            </a:br>
            <a:r>
              <a:rPr lang="de-DE" sz="3200" b="1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Elisabethkirche</a:t>
            </a:r>
            <a:endParaRPr lang="de-DE" sz="3600" b="1" dirty="0">
              <a:solidFill>
                <a:srgbClr val="4F81BD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35069CA5-98C1-4834-B269-E1BA6AAD3C3B}"/>
              </a:ext>
            </a:extLst>
          </p:cNvPr>
          <p:cNvSpPr txBox="1"/>
          <p:nvPr/>
        </p:nvSpPr>
        <p:spPr>
          <a:xfrm>
            <a:off x="-2" y="2825478"/>
            <a:ext cx="725487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600" b="1" dirty="0">
                <a:solidFill>
                  <a:schemeClr val="accent1">
                    <a:lumMod val="75000"/>
                  </a:schemeClr>
                </a:solidFill>
              </a:rPr>
              <a:t>Predigt: Studierendenpfarrerin Dorothée Schubert</a:t>
            </a:r>
          </a:p>
          <a:p>
            <a:pPr algn="ctr"/>
            <a:r>
              <a:rPr lang="de-DE" sz="2600" b="1" dirty="0">
                <a:solidFill>
                  <a:schemeClr val="accent1">
                    <a:lumMod val="75000"/>
                  </a:schemeClr>
                </a:solidFill>
              </a:rPr>
              <a:t>Musikalische Leitung: Jonathan Haarmann</a:t>
            </a:r>
          </a:p>
        </p:txBody>
      </p:sp>
    </p:spTree>
    <p:extLst>
      <p:ext uri="{BB962C8B-B14F-4D97-AF65-F5344CB8AC3E}">
        <p14:creationId xmlns:p14="http://schemas.microsoft.com/office/powerpoint/2010/main" val="3600944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33604D0D25764BB4E0DE1E07D7ACFB" ma:contentTypeVersion="0" ma:contentTypeDescription="Ein neues Dokument erstellen." ma:contentTypeScope="" ma:versionID="d9fd560919148dbbede7d90a4fe4b52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6c4a6dd5ef775a5269b08f7de37f93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96FEC7-3528-4950-B958-FF0C986FC042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A6AD666-0F9D-4F44-A748-0392E1021E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4A7BAC-B4E6-4D9E-BE25-A4F119B133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</Words>
  <Application>Microsoft Office PowerPoint</Application>
  <PresentationFormat>Benutzerdefiniert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Kirche, Krimi und Cluedo  am 14.11.2020 14:00 – 18:00 Uhr mit anschließendem Ausklang</dc:title>
  <dc:creator>Pfeiffer, Gisela</dc:creator>
  <cp:lastModifiedBy>Pfeiffer, Gisela</cp:lastModifiedBy>
  <cp:revision>9</cp:revision>
  <cp:lastPrinted>2020-10-29T16:44:52Z</cp:lastPrinted>
  <dcterms:created xsi:type="dcterms:W3CDTF">2020-09-21T08:21:36Z</dcterms:created>
  <dcterms:modified xsi:type="dcterms:W3CDTF">2020-11-02T15:53:35Z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0x010100D633604D0D25764BB4E0DE1E07D7ACFB</vt:lpwstr>
  </property>
</Properties>
</file>