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801600" cy="9601200" type="A3"/>
  <p:notesSz cx="6797675" cy="9926638"/>
  <p:defaultTextStyle>
    <a:defPPr>
      <a:defRPr lang="de-DE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678" y="64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4E806-EB07-45C3-B8DC-875D6DD5EF12}" type="datetimeFigureOut">
              <a:rPr lang="de-DE" smtClean="0"/>
              <a:t>11.06.2019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E2BF6-C7D5-40A9-9036-F73B468181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035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E2BF6-C7D5-40A9-9036-F73B468181E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0961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AAD3-DA89-4275-AA86-1086BC54134C}" type="datetimeFigureOut">
              <a:rPr lang="de-DE" smtClean="0"/>
              <a:t>11.06.2019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3485-1A2A-4F6A-AF73-447C8057B1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953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AAD3-DA89-4275-AA86-1086BC54134C}" type="datetimeFigureOut">
              <a:rPr lang="de-DE" smtClean="0"/>
              <a:t>11.06.2019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3485-1A2A-4F6A-AF73-447C8057B1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4982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AAD3-DA89-4275-AA86-1086BC54134C}" type="datetimeFigureOut">
              <a:rPr lang="de-DE" smtClean="0"/>
              <a:t>11.06.2019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3485-1A2A-4F6A-AF73-447C8057B1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25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AAD3-DA89-4275-AA86-1086BC54134C}" type="datetimeFigureOut">
              <a:rPr lang="de-DE" smtClean="0"/>
              <a:t>11.06.2019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3485-1A2A-4F6A-AF73-447C8057B1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032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AAD3-DA89-4275-AA86-1086BC54134C}" type="datetimeFigureOut">
              <a:rPr lang="de-DE" smtClean="0"/>
              <a:t>11.06.2019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3485-1A2A-4F6A-AF73-447C8057B1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1976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AAD3-DA89-4275-AA86-1086BC54134C}" type="datetimeFigureOut">
              <a:rPr lang="de-DE" smtClean="0"/>
              <a:t>11.06.2019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3485-1A2A-4F6A-AF73-447C8057B1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626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AAD3-DA89-4275-AA86-1086BC54134C}" type="datetimeFigureOut">
              <a:rPr lang="de-DE" smtClean="0"/>
              <a:t>11.06.2019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3485-1A2A-4F6A-AF73-447C8057B1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62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AAD3-DA89-4275-AA86-1086BC54134C}" type="datetimeFigureOut">
              <a:rPr lang="de-DE" smtClean="0"/>
              <a:t>11.06.2019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3485-1A2A-4F6A-AF73-447C8057B1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34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AAD3-DA89-4275-AA86-1086BC54134C}" type="datetimeFigureOut">
              <a:rPr lang="de-DE" smtClean="0"/>
              <a:t>11.06.2019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3485-1A2A-4F6A-AF73-447C8057B1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129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AAD3-DA89-4275-AA86-1086BC54134C}" type="datetimeFigureOut">
              <a:rPr lang="de-DE" smtClean="0"/>
              <a:t>11.06.2019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3485-1A2A-4F6A-AF73-447C8057B1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795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AAD3-DA89-4275-AA86-1086BC54134C}" type="datetimeFigureOut">
              <a:rPr lang="de-DE" smtClean="0"/>
              <a:t>11.06.2019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3485-1A2A-4F6A-AF73-447C8057B1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003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5AAD3-DA89-4275-AA86-1086BC54134C}" type="datetimeFigureOut">
              <a:rPr lang="de-DE" smtClean="0"/>
              <a:t>11.06.2019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F3485-1A2A-4F6A-AF73-447C8057B1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6704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9850" y="8886173"/>
            <a:ext cx="755650" cy="576072"/>
          </a:xfrm>
          <a:prstGeom prst="rect">
            <a:avLst/>
          </a:prstGeom>
          <a:noFill/>
        </p:spPr>
      </p:pic>
      <p:pic>
        <p:nvPicPr>
          <p:cNvPr id="5" name="Grafik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8221" y="8964738"/>
            <a:ext cx="503174" cy="478282"/>
          </a:xfrm>
          <a:prstGeom prst="rect">
            <a:avLst/>
          </a:prstGeom>
          <a:noFill/>
        </p:spPr>
      </p:pic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63046"/>
            <a:ext cx="258597" cy="51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8016" tIns="64008" rIns="128016" bIns="64008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129298" y="8685198"/>
            <a:ext cx="3838397" cy="867930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r>
              <a:rPr lang="de-DE" sz="1200" b="1" dirty="0">
                <a:solidFill>
                  <a:srgbClr val="C00000"/>
                </a:solidFill>
              </a:rPr>
              <a:t>E</a:t>
            </a:r>
            <a:r>
              <a:rPr lang="de-DE" sz="1200" b="1" dirty="0"/>
              <a:t>vangelische </a:t>
            </a:r>
            <a:r>
              <a:rPr lang="de-DE" sz="1200" b="1" dirty="0">
                <a:solidFill>
                  <a:srgbClr val="C00000"/>
                </a:solidFill>
              </a:rPr>
              <a:t>S</a:t>
            </a:r>
            <a:r>
              <a:rPr lang="de-DE" sz="1200" b="1" dirty="0"/>
              <a:t>tudierenden</a:t>
            </a:r>
            <a:r>
              <a:rPr lang="de-DE" sz="1200" b="1" dirty="0">
                <a:solidFill>
                  <a:srgbClr val="C00000"/>
                </a:solidFill>
              </a:rPr>
              <a:t>g</a:t>
            </a:r>
            <a:r>
              <a:rPr lang="de-DE" sz="1200" b="1" dirty="0"/>
              <a:t>emeinde Marburg</a:t>
            </a:r>
            <a:endParaRPr lang="de-DE" sz="1200" dirty="0"/>
          </a:p>
          <a:p>
            <a:r>
              <a:rPr lang="de-DE" sz="1200" b="1" dirty="0"/>
              <a:t>Rudolf-Bultmann-Str. 4 (barrierefrei)</a:t>
            </a:r>
            <a:endParaRPr lang="de-DE" sz="1200" dirty="0"/>
          </a:p>
          <a:p>
            <a:r>
              <a:rPr lang="de-DE" sz="1200" b="1" dirty="0" smtClean="0"/>
              <a:t>www.esg-marburg.de</a:t>
            </a:r>
          </a:p>
          <a:p>
            <a:r>
              <a:rPr lang="de-DE" sz="1200" b="1" dirty="0" smtClean="0"/>
              <a:t>Foto: </a:t>
            </a:r>
            <a:r>
              <a:rPr lang="de-DE" sz="1200" b="1" dirty="0" err="1" smtClean="0"/>
              <a:t>pixabay</a:t>
            </a:r>
            <a:endParaRPr lang="de-DE" sz="1200" b="1" dirty="0" smtClean="0"/>
          </a:p>
        </p:txBody>
      </p:sp>
      <p:sp>
        <p:nvSpPr>
          <p:cNvPr id="13" name="Textfeld 12"/>
          <p:cNvSpPr txBox="1"/>
          <p:nvPr/>
        </p:nvSpPr>
        <p:spPr>
          <a:xfrm>
            <a:off x="129298" y="2648140"/>
            <a:ext cx="5623430" cy="1360372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r>
              <a:rPr lang="de-DE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Gottesdienst</a:t>
            </a:r>
            <a:endParaRPr lang="de-DE" sz="7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CENA" panose="02000000000000000000" pitchFamily="2" charset="0"/>
            </a:endParaRPr>
          </a:p>
        </p:txBody>
      </p:sp>
      <p:pic>
        <p:nvPicPr>
          <p:cNvPr id="2052" name="Picture 4" descr="https://cdn.pixabay.com/photo/2016/03/31/20/42/artists-1295980_960_72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576" y="264096"/>
            <a:ext cx="8353425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129298" y="4566802"/>
            <a:ext cx="11240054" cy="3330142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r>
              <a:rPr lang="de-DE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Mittwoch, 10.07.2019, 19:00 Uhr</a:t>
            </a:r>
          </a:p>
          <a:p>
            <a:r>
              <a:rPr lang="de-DE" sz="40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Literarische Andacht mit ein bisschen Kafka,</a:t>
            </a:r>
          </a:p>
          <a:p>
            <a:r>
              <a:rPr lang="de-DE" sz="40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in der Bar oder draußen</a:t>
            </a:r>
            <a:r>
              <a:rPr lang="de-DE" sz="40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.</a:t>
            </a:r>
            <a:endParaRPr lang="de-DE" sz="40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CENA" panose="02000000000000000000" pitchFamily="2" charset="0"/>
            </a:endParaRPr>
          </a:p>
          <a:p>
            <a:r>
              <a:rPr lang="de-DE" sz="40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Die Predigt halten </a:t>
            </a:r>
            <a:r>
              <a:rPr lang="de-DE" sz="40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Studierendenpfarrerin Dorothée Schubert, Alwine </a:t>
            </a:r>
            <a:r>
              <a:rPr lang="de-DE" sz="40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Schulze und </a:t>
            </a:r>
            <a:r>
              <a:rPr lang="de-DE" sz="4000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Maira</a:t>
            </a:r>
            <a:r>
              <a:rPr lang="de-DE" sz="40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 </a:t>
            </a:r>
            <a:r>
              <a:rPr lang="de-DE" sz="4000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Rehr</a:t>
            </a:r>
            <a:r>
              <a:rPr lang="de-DE" sz="40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.</a:t>
            </a:r>
          </a:p>
        </p:txBody>
      </p:sp>
      <p:grpSp>
        <p:nvGrpSpPr>
          <p:cNvPr id="15" name="Group 2"/>
          <p:cNvGrpSpPr>
            <a:grpSpLocks/>
          </p:cNvGrpSpPr>
          <p:nvPr/>
        </p:nvGrpSpPr>
        <p:grpSpPr bwMode="auto">
          <a:xfrm>
            <a:off x="11560993" y="7858378"/>
            <a:ext cx="1142365" cy="1584642"/>
            <a:chOff x="21002" y="5166"/>
            <a:chExt cx="2253" cy="3438"/>
          </a:xfrm>
        </p:grpSpPr>
        <p:pic>
          <p:nvPicPr>
            <p:cNvPr id="16" name="Grafik 2" descr="LOGO_schwarz_rot-transp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02" y="5166"/>
              <a:ext cx="2253" cy="3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WordArt 4"/>
            <p:cNvSpPr>
              <a:spLocks noChangeArrowheads="1" noChangeShapeType="1" noTextEdit="1"/>
            </p:cNvSpPr>
            <p:nvPr/>
          </p:nvSpPr>
          <p:spPr bwMode="auto">
            <a:xfrm>
              <a:off x="21010" y="8358"/>
              <a:ext cx="2245" cy="24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 rtl="0">
                <a:buNone/>
              </a:pPr>
              <a:r>
                <a:rPr lang="de-DE" sz="2000" kern="10">
                  <a:ln w="9525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ESG Marburg</a:t>
              </a:r>
            </a:p>
          </p:txBody>
        </p:sp>
      </p:grpSp>
      <p:sp>
        <p:nvSpPr>
          <p:cNvPr id="18" name="Textfeld 17"/>
          <p:cNvSpPr txBox="1"/>
          <p:nvPr/>
        </p:nvSpPr>
        <p:spPr>
          <a:xfrm>
            <a:off x="2184255" y="9792339"/>
            <a:ext cx="3838397" cy="867930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r>
              <a:rPr lang="de-DE" sz="1200" b="1" dirty="0">
                <a:solidFill>
                  <a:srgbClr val="C00000"/>
                </a:solidFill>
              </a:rPr>
              <a:t>E</a:t>
            </a:r>
            <a:r>
              <a:rPr lang="de-DE" sz="1200" b="1" dirty="0"/>
              <a:t>vangelische </a:t>
            </a:r>
            <a:r>
              <a:rPr lang="de-DE" sz="1200" b="1" dirty="0">
                <a:solidFill>
                  <a:srgbClr val="C00000"/>
                </a:solidFill>
              </a:rPr>
              <a:t>S</a:t>
            </a:r>
            <a:r>
              <a:rPr lang="de-DE" sz="1200" b="1" dirty="0"/>
              <a:t>tudierenden</a:t>
            </a:r>
            <a:r>
              <a:rPr lang="de-DE" sz="1200" b="1" dirty="0">
                <a:solidFill>
                  <a:srgbClr val="C00000"/>
                </a:solidFill>
              </a:rPr>
              <a:t>g</a:t>
            </a:r>
            <a:r>
              <a:rPr lang="de-DE" sz="1200" b="1" dirty="0"/>
              <a:t>emeinde Marburg</a:t>
            </a:r>
            <a:endParaRPr lang="de-DE" sz="1200" dirty="0"/>
          </a:p>
          <a:p>
            <a:r>
              <a:rPr lang="de-DE" sz="1200" b="1" dirty="0"/>
              <a:t>Rudolf-Bultmann-Str. 4 (barrierefrei)</a:t>
            </a:r>
            <a:endParaRPr lang="de-DE" sz="1200" dirty="0"/>
          </a:p>
          <a:p>
            <a:r>
              <a:rPr lang="de-DE" sz="1200" b="1" dirty="0" smtClean="0"/>
              <a:t>www.esg-marburg.de</a:t>
            </a:r>
          </a:p>
          <a:p>
            <a:r>
              <a:rPr lang="de-DE" sz="1200" b="1" dirty="0" smtClean="0"/>
              <a:t>Foto: </a:t>
            </a:r>
            <a:r>
              <a:rPr lang="de-DE" sz="1200" b="1" dirty="0" err="1" smtClean="0"/>
              <a:t>pixabay</a:t>
            </a:r>
            <a:endParaRPr lang="de-DE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129483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A3 Papier (297x420 mm)</PresentationFormat>
  <Paragraphs>15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Evangelische Studierendengemeinde Marburg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Präsentiert wird: Die Feuerzangenbowle</dc:title>
  <dc:creator>Edith Reitz</dc:creator>
  <cp:lastModifiedBy>Edith Reitz</cp:lastModifiedBy>
  <cp:revision>45</cp:revision>
  <cp:lastPrinted>2019-06-11T09:29:20Z</cp:lastPrinted>
  <dcterms:created xsi:type="dcterms:W3CDTF">2018-12-13T14:54:31Z</dcterms:created>
  <dcterms:modified xsi:type="dcterms:W3CDTF">2019-06-11T09:46:08Z</dcterms:modified>
</cp:coreProperties>
</file>