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450" y="15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9190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4830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052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121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1779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595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7582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9536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074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948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4564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0B5B-0946-41F8-B5B3-DB269AE6E980}" type="datetimeFigureOut">
              <a:rPr lang="de-DE" smtClean="0"/>
              <a:pPr/>
              <a:t>20.04.2019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D344-55F4-482F-8B9D-C93C3C72B5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721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192" y="8558222"/>
            <a:ext cx="590232" cy="478282"/>
          </a:xfrm>
          <a:prstGeom prst="rect">
            <a:avLst/>
          </a:prstGeom>
          <a:noFill/>
        </p:spPr>
      </p:pic>
      <p:pic>
        <p:nvPicPr>
          <p:cNvPr id="12" name="Grafi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120" y="8595772"/>
            <a:ext cx="503174" cy="478282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 noChangeAspect="1"/>
          </p:cNvGrpSpPr>
          <p:nvPr/>
        </p:nvGrpSpPr>
        <p:grpSpPr bwMode="auto">
          <a:xfrm>
            <a:off x="5877272" y="7911301"/>
            <a:ext cx="811151" cy="1125195"/>
            <a:chOff x="21002" y="5166"/>
            <a:chExt cx="2253" cy="3438"/>
          </a:xfrm>
        </p:grpSpPr>
        <p:pic>
          <p:nvPicPr>
            <p:cNvPr id="14" name="Grafik 2" descr="LOGO_schwarz_rot-trans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" y="5166"/>
              <a:ext cx="2169" cy="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1010" y="8358"/>
              <a:ext cx="2245" cy="24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>
                <a:buNone/>
              </a:pPr>
              <a:r>
                <a:rPr lang="de-DE" sz="20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ESG Marburg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116632" y="7787852"/>
            <a:ext cx="3744416" cy="12926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</a:t>
            </a:r>
            <a:r>
              <a:rPr lang="de-DE" sz="1400" dirty="0" smtClean="0">
                <a:solidFill>
                  <a:schemeClr val="bg1"/>
                </a:solidFill>
                <a:latin typeface="AR CENA" panose="02000000000000000000" pitchFamily="2" charset="0"/>
              </a:rPr>
              <a:t>vangelische </a:t>
            </a:r>
            <a:r>
              <a:rPr lang="de-DE" sz="1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S</a:t>
            </a:r>
            <a:r>
              <a:rPr lang="de-DE" sz="1400" dirty="0" smtClean="0">
                <a:solidFill>
                  <a:schemeClr val="bg1"/>
                </a:solidFill>
                <a:latin typeface="AR CENA" panose="02000000000000000000" pitchFamily="2" charset="0"/>
              </a:rPr>
              <a:t>tudierenden</a:t>
            </a:r>
            <a:r>
              <a:rPr lang="de-DE" sz="1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g</a:t>
            </a:r>
            <a:r>
              <a:rPr lang="de-DE" sz="1400" dirty="0" smtClean="0">
                <a:solidFill>
                  <a:schemeClr val="bg1"/>
                </a:solidFill>
                <a:latin typeface="AR CENA" panose="02000000000000000000" pitchFamily="2" charset="0"/>
              </a:rPr>
              <a:t>emeinde Marburg</a:t>
            </a:r>
          </a:p>
          <a:p>
            <a:r>
              <a:rPr lang="de-DE" sz="1400" dirty="0" smtClean="0">
                <a:solidFill>
                  <a:schemeClr val="bg1"/>
                </a:solidFill>
                <a:latin typeface="AR CENA" panose="02000000000000000000" pitchFamily="2" charset="0"/>
              </a:rPr>
              <a:t>Rudolf-Bultmann-Str. 4 (barrierefrei)</a:t>
            </a:r>
          </a:p>
          <a:p>
            <a:r>
              <a:rPr lang="de-DE" sz="1400" dirty="0" smtClean="0">
                <a:solidFill>
                  <a:schemeClr val="bg1"/>
                </a:solidFill>
                <a:latin typeface="AR CENA" panose="02000000000000000000" pitchFamily="2" charset="0"/>
              </a:rPr>
              <a:t>www.esg-marburg.de</a:t>
            </a:r>
          </a:p>
          <a:p>
            <a:r>
              <a:rPr lang="de-DE" sz="1100" dirty="0" smtClean="0">
                <a:solidFill>
                  <a:schemeClr val="bg1"/>
                </a:solidFill>
                <a:latin typeface="AR CENA" panose="02000000000000000000" pitchFamily="2" charset="0"/>
              </a:rPr>
              <a:t>Foto: </a:t>
            </a:r>
            <a:r>
              <a:rPr lang="de-DE" sz="1100" dirty="0">
                <a:solidFill>
                  <a:schemeClr val="bg1"/>
                </a:solidFill>
                <a:latin typeface="AR CENA" panose="02000000000000000000" pitchFamily="2" charset="0"/>
              </a:rPr>
              <a:t>Anna-Maria  Apelt, Grüne Wunder erleben. © 2019 </a:t>
            </a:r>
            <a:r>
              <a:rPr lang="de-DE" sz="1100" dirty="0" err="1">
                <a:solidFill>
                  <a:schemeClr val="bg1"/>
                </a:solidFill>
                <a:latin typeface="AR CENA" panose="02000000000000000000" pitchFamily="2" charset="0"/>
              </a:rPr>
              <a:t>adeo</a:t>
            </a:r>
            <a:r>
              <a:rPr lang="de-DE" sz="1100" dirty="0">
                <a:solidFill>
                  <a:schemeClr val="bg1"/>
                </a:solidFill>
                <a:latin typeface="AR CENA" panose="02000000000000000000" pitchFamily="2" charset="0"/>
              </a:rPr>
              <a:t> Verlag in der Gerth Medien GmbH. Lesung bzw. Zitate mit freundlicher Genehmigung des Verlags.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8168" y="2483768"/>
            <a:ext cx="6264696" cy="4118390"/>
          </a:xfrm>
          <a:prstGeom prst="rect">
            <a:avLst/>
          </a:prstGeom>
          <a:gradFill>
            <a:gsLst>
              <a:gs pos="42000">
                <a:schemeClr val="accent3">
                  <a:lumMod val="75000"/>
                </a:schemeClr>
              </a:gs>
              <a:gs pos="100000">
                <a:schemeClr val="accent3">
                  <a:alpha val="8000"/>
                  <a:lumMod val="72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lIns="144000" tIns="180000" rIns="144000" bIns="180000" rtlCol="0">
            <a:spAutoFit/>
          </a:bodyPr>
          <a:lstStyle/>
          <a:p>
            <a:pPr algn="ctr"/>
            <a:r>
              <a:rPr lang="de-DE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„Grüne Wunder erleben“</a:t>
            </a:r>
          </a:p>
          <a:p>
            <a:pPr algn="ctr"/>
            <a:endParaRPr lang="de-DE" sz="2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Mittwoch, 24.04.2019, 19.00 Uhr,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im Hohen Chor der Elisabethkirche. 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Die Predigt hält Studierendenpfarrerin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Dorothée Schubert.</a:t>
            </a:r>
          </a:p>
          <a:p>
            <a:pPr algn="ctr"/>
            <a:endParaRPr lang="de-D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Anschließend Suppen-Büffet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im Hans von Soden-Haus,</a:t>
            </a:r>
          </a:p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Rudolf-Bultmann-Str. 4.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140" y="702159"/>
            <a:ext cx="6768752" cy="917513"/>
          </a:xfrm>
          <a:prstGeom prst="rect">
            <a:avLst/>
          </a:prstGeom>
          <a:gradFill>
            <a:gsLst>
              <a:gs pos="42000">
                <a:schemeClr val="accent3">
                  <a:lumMod val="75000"/>
                </a:schemeClr>
              </a:gs>
              <a:gs pos="100000">
                <a:schemeClr val="accent3">
                  <a:alpha val="8000"/>
                  <a:lumMod val="72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lIns="144000" tIns="180000" rIns="144000" bIns="180000" rtlCol="0">
            <a:spAutoFit/>
          </a:bodyPr>
          <a:lstStyle/>
          <a:p>
            <a:pPr algn="ctr"/>
            <a:r>
              <a:rPr lang="de-DE" sz="3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Semestereröffnungsgottesdienst</a:t>
            </a:r>
            <a:endParaRPr lang="de-DE" sz="32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18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Folie 1</vt:lpstr>
    </vt:vector>
  </TitlesOfParts>
  <Company>Evangelische Studierendengemeinde Marburg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Reitz</dc:creator>
  <cp:lastModifiedBy>Dorothee</cp:lastModifiedBy>
  <cp:revision>8</cp:revision>
  <cp:lastPrinted>2019-04-09T09:16:27Z</cp:lastPrinted>
  <dcterms:created xsi:type="dcterms:W3CDTF">2019-04-09T08:20:30Z</dcterms:created>
  <dcterms:modified xsi:type="dcterms:W3CDTF">2019-04-20T10:53:37Z</dcterms:modified>
</cp:coreProperties>
</file>